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7" r:id="rId5"/>
    <p:sldId id="260" r:id="rId6"/>
    <p:sldId id="263" r:id="rId7"/>
    <p:sldId id="264" r:id="rId8"/>
    <p:sldId id="265" r:id="rId9"/>
    <p:sldId id="268" r:id="rId10"/>
    <p:sldId id="261" r:id="rId11"/>
    <p:sldId id="262" r:id="rId12"/>
    <p:sldId id="269" r:id="rId13"/>
    <p:sldId id="270" r:id="rId14"/>
    <p:sldId id="271" r:id="rId15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90" autoAdjust="0"/>
  </p:normalViewPr>
  <p:slideViewPr>
    <p:cSldViewPr>
      <p:cViewPr varScale="1">
        <p:scale>
          <a:sx n="65" d="100"/>
          <a:sy n="65" d="100"/>
        </p:scale>
        <p:origin x="-168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9FDCF-4F74-40ED-8AEF-1FA8ECC92DDB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4C3EB-316C-4839-AD9B-402EAB52FD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25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C3EB-316C-4839-AD9B-402EAB52FD0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256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C3EB-316C-4839-AD9B-402EAB52FD0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30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C3EB-316C-4839-AD9B-402EAB52FD0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044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Previously 5 surgeries</a:t>
            </a:r>
            <a:r>
              <a:rPr lang="en-GB" baseline="0" dirty="0" smtClean="0"/>
              <a:t> to one care home – inefficient for staff, surgeries </a:t>
            </a:r>
          </a:p>
          <a:p>
            <a:r>
              <a:rPr lang="en-GB" baseline="0" dirty="0" smtClean="0"/>
              <a:t>Multiple visit requests for visits, meds,</a:t>
            </a:r>
          </a:p>
          <a:p>
            <a:r>
              <a:rPr lang="en-GB" baseline="0" dirty="0" smtClean="0"/>
              <a:t>Care home – different surgeries and different processes for working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Letters to residents and families – patient choice remains</a:t>
            </a:r>
          </a:p>
          <a:p>
            <a:endParaRPr lang="en-GB" baseline="0" dirty="0" smtClean="0"/>
          </a:p>
          <a:p>
            <a:r>
              <a:rPr lang="en-GB" baseline="0" dirty="0" smtClean="0"/>
              <a:t>Ward rounds – reducing number of ad hoc calls and time spent travelling to multiple care homes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C3EB-316C-4839-AD9B-402EAB52FD0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984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C3EB-316C-4839-AD9B-402EAB52FD0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794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Purpose to reduce social</a:t>
            </a:r>
            <a:r>
              <a:rPr lang="en-GB" baseline="0" dirty="0" smtClean="0"/>
              <a:t> isolation</a:t>
            </a:r>
          </a:p>
          <a:p>
            <a:r>
              <a:rPr lang="en-GB" baseline="0" dirty="0" smtClean="0"/>
              <a:t>Reduce leg healing times</a:t>
            </a:r>
          </a:p>
          <a:p>
            <a:r>
              <a:rPr lang="en-GB" baseline="0" dirty="0" smtClean="0"/>
              <a:t>Standardised care, working to one care plan</a:t>
            </a:r>
          </a:p>
          <a:p>
            <a:r>
              <a:rPr lang="en-GB" baseline="0" dirty="0" smtClean="0"/>
              <a:t>TVN support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C3EB-316C-4839-AD9B-402EAB52FD0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57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C3EB-316C-4839-AD9B-402EAB52FD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57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Extended hours – 75% nationally. All patients in PCN to have access to extended hours. </a:t>
            </a:r>
          </a:p>
          <a:p>
            <a:endParaRPr lang="en-GB" dirty="0" smtClean="0"/>
          </a:p>
          <a:p>
            <a:r>
              <a:rPr lang="en-GB" dirty="0" smtClean="0"/>
              <a:t>Prescribing</a:t>
            </a:r>
            <a:r>
              <a:rPr lang="en-GB" baseline="0" dirty="0" smtClean="0"/>
              <a:t> – emphasis on appropriate medications for appropriate medications</a:t>
            </a:r>
          </a:p>
          <a:p>
            <a:endParaRPr lang="en-GB" baseline="0" dirty="0" smtClean="0"/>
          </a:p>
          <a:p>
            <a:r>
              <a:rPr lang="en-GB" baseline="0" dirty="0" smtClean="0"/>
              <a:t>EOL care – time to support people as they reach the end of life; </a:t>
            </a:r>
            <a:r>
              <a:rPr lang="en-GB" b="1" baseline="0" dirty="0" smtClean="0"/>
              <a:t>working with peers </a:t>
            </a:r>
            <a:r>
              <a:rPr lang="en-GB" baseline="0" dirty="0" smtClean="0"/>
              <a:t>to make sure you are all trained and skilled in EOL care (</a:t>
            </a:r>
            <a:r>
              <a:rPr lang="en-GB" b="1" baseline="0" dirty="0" smtClean="0"/>
              <a:t>difficult conversations</a:t>
            </a:r>
            <a:r>
              <a:rPr lang="en-GB" baseline="0" dirty="0" smtClean="0"/>
              <a:t>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Population health – risk</a:t>
            </a:r>
            <a:r>
              <a:rPr lang="en-GB" baseline="0" dirty="0" smtClean="0"/>
              <a:t> stratification</a:t>
            </a:r>
          </a:p>
          <a:p>
            <a:endParaRPr lang="en-GB" baseline="0" dirty="0" smtClean="0"/>
          </a:p>
          <a:p>
            <a:r>
              <a:rPr lang="en-GB" baseline="0" dirty="0" smtClean="0"/>
              <a:t>Workforce – clinical pharmacists and social prescribers. Then physio, physicians associate, paramedics</a:t>
            </a:r>
          </a:p>
          <a:p>
            <a:endParaRPr lang="en-GB" baseline="0" dirty="0" smtClean="0"/>
          </a:p>
          <a:p>
            <a:r>
              <a:rPr lang="en-GB" baseline="0" dirty="0" smtClean="0"/>
              <a:t>Patient engagement – good in Fareham and Gosport and will continue this across a wider PCN level / consistent messages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C3EB-316C-4839-AD9B-402EAB52FD0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7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C3EB-316C-4839-AD9B-402EAB52FD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09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C3EB-316C-4839-AD9B-402EAB52FD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64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C3EB-316C-4839-AD9B-402EAB52FD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143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C3EB-316C-4839-AD9B-402EAB52FD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39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C3EB-316C-4839-AD9B-402EAB52FD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55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Gosport – one BOARD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4C3EB-316C-4839-AD9B-402EAB52FD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11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3D15-99D7-4D68-ACC0-4BDC3AD5A2DD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2CEC-A046-4513-A5C9-3AD8070DD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1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3D15-99D7-4D68-ACC0-4BDC3AD5A2DD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2CEC-A046-4513-A5C9-3AD8070DD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31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3D15-99D7-4D68-ACC0-4BDC3AD5A2DD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2CEC-A046-4513-A5C9-3AD8070DD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50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3D15-99D7-4D68-ACC0-4BDC3AD5A2DD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2CEC-A046-4513-A5C9-3AD8070DD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78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3D15-99D7-4D68-ACC0-4BDC3AD5A2DD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2CEC-A046-4513-A5C9-3AD8070DD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34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3D15-99D7-4D68-ACC0-4BDC3AD5A2DD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2CEC-A046-4513-A5C9-3AD8070DD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8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3D15-99D7-4D68-ACC0-4BDC3AD5A2DD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2CEC-A046-4513-A5C9-3AD8070DD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5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3D15-99D7-4D68-ACC0-4BDC3AD5A2DD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2CEC-A046-4513-A5C9-3AD8070DD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70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3D15-99D7-4D68-ACC0-4BDC3AD5A2DD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2CEC-A046-4513-A5C9-3AD8070DD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7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3D15-99D7-4D68-ACC0-4BDC3AD5A2DD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2CEC-A046-4513-A5C9-3AD8070DD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91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3D15-99D7-4D68-ACC0-4BDC3AD5A2DD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02CEC-A046-4513-A5C9-3AD8070DD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41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E3D15-99D7-4D68-ACC0-4BDC3AD5A2DD}" type="datetimeFigureOut">
              <a:rPr lang="en-GB" smtClean="0"/>
              <a:t>12/08/2019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02CEC-A046-4513-A5C9-3AD8070DD1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46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1560" y="1859533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PCNs are based on neighbouring GP practices that work together typically covering 30-50,000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GP contract changes will allow GP practices in a local area to enter into a ‘network contract’ which is an extension to their current contract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Funds will be designated to ‘flow’ through these new network contracts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CCG enhanced services contracts to be part of network contract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96"/>
          <a:stretch/>
        </p:blipFill>
        <p:spPr>
          <a:xfrm>
            <a:off x="6588224" y="235831"/>
            <a:ext cx="2339752" cy="816906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98376" y="1052736"/>
            <a:ext cx="7203232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Care Networks (PCNs)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127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5639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next?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80520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 is a preparatory year</a:t>
            </a:r>
          </a:p>
          <a:p>
            <a:pPr marL="0" indent="0">
              <a:lnSpc>
                <a:spcPct val="250000"/>
              </a:lnSpc>
              <a:buNone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New staff groups e.g. social prescribing link workers, pharmacists</a:t>
            </a:r>
          </a:p>
          <a:p>
            <a:pPr>
              <a:lnSpc>
                <a:spcPct val="250000"/>
              </a:lnSpc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Developing extended hours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5830"/>
            <a:ext cx="2339752" cy="10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17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15639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would be helpful to think about…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might the public think about Primary Care Networks?</a:t>
            </a:r>
          </a:p>
          <a:p>
            <a:pPr marL="0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could be the opportunities around whole population working?</a:t>
            </a: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can PPGs support this? What would be your priorities?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0"/>
          <a:stretch/>
        </p:blipFill>
        <p:spPr>
          <a:xfrm>
            <a:off x="6588224" y="188641"/>
            <a:ext cx="2339752" cy="8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15639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Care Models - Transformation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Care Homes</a:t>
            </a:r>
          </a:p>
          <a:p>
            <a:pPr>
              <a:buFontTx/>
              <a:buChar char="-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Fareham each care home is aligned to one Surgery</a:t>
            </a:r>
          </a:p>
          <a:p>
            <a:pPr>
              <a:buFontTx/>
              <a:buChar char="-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place since 1</a:t>
            </a:r>
            <a:r>
              <a:rPr lang="en-GB" sz="2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April 2019</a:t>
            </a:r>
          </a:p>
          <a:p>
            <a:pPr>
              <a:buFontTx/>
              <a:buChar char="-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movement is ongoing and will naturally take place over the next year</a:t>
            </a:r>
          </a:p>
          <a:p>
            <a:pPr>
              <a:buFontTx/>
              <a:buChar char="-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Very well received by care home managers</a:t>
            </a:r>
          </a:p>
          <a:p>
            <a:pPr>
              <a:buFontTx/>
              <a:buChar char="-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 new ways of working (</a:t>
            </a:r>
            <a:r>
              <a:rPr lang="en-GB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ward rounds)</a:t>
            </a:r>
          </a:p>
          <a:p>
            <a:pPr marL="0" indent="0">
              <a:buNone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0"/>
          <a:stretch/>
        </p:blipFill>
        <p:spPr>
          <a:xfrm>
            <a:off x="6588224" y="188641"/>
            <a:ext cx="2339752" cy="8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9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15639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Care Models - Transformation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Multi-disciplinary Team meetings (MDT)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on the work in 18/19 Fareham and Gosport are working towards a fully integrated MDT meeting (GP, Nurse, therapist, Social Worker and others by exception)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Virtual connectivity (tele/video-conference)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Fareham have started with 5 practices joining and plans are agreed for the other 5 to join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Gosport are planning how to integrate with the existing model at Gosport RAU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Shifting to a PCN geography representation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0"/>
          <a:stretch/>
        </p:blipFill>
        <p:spPr>
          <a:xfrm>
            <a:off x="6588224" y="188641"/>
            <a:ext cx="2339752" cy="8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40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15639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Care Models - Transformation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5"/>
            <a:ext cx="8229600" cy="381642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Long Term Conditions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new leg club is opening on 15</a:t>
            </a:r>
            <a:r>
              <a:rPr lang="en-GB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July 2019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Weekly on a Monday 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Hosted at the Nimrod Community Centre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between Community and Practice nurses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 Vincent college students will be joining in September;</a:t>
            </a:r>
          </a:p>
          <a:p>
            <a:pPr>
              <a:buFontTx/>
              <a:buChar char="-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Expect to develop a vibrant voluntary support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0"/>
          <a:stretch/>
        </p:blipFill>
        <p:spPr>
          <a:xfrm>
            <a:off x="6588224" y="188641"/>
            <a:ext cx="2339752" cy="8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8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Primary Care Networks?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2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Improving health and care outcomes – encouraging proper communities of care and ensuring practices are at the heart of neighbourhood teams</a:t>
            </a:r>
          </a:p>
          <a:p>
            <a:pPr marL="0" lvl="0" indent="0">
              <a:lnSpc>
                <a:spcPct val="110000"/>
              </a:lnSpc>
              <a:buNone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Investment – economies of scale and streamlining existing structures and functions</a:t>
            </a:r>
          </a:p>
          <a:p>
            <a:pPr marL="0" lvl="0" indent="0">
              <a:lnSpc>
                <a:spcPct val="110000"/>
              </a:lnSpc>
              <a:buNone/>
            </a:pPr>
            <a:endParaRPr lang="en-GB" sz="8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1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Workforce – working at scale enables resilience and changes to skill mix and roles that may not make sense or be viable for smaller practices</a:t>
            </a:r>
          </a:p>
          <a:p>
            <a:pPr>
              <a:lnSpc>
                <a:spcPct val="110000"/>
              </a:lnSpc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0" b="17721"/>
          <a:stretch/>
        </p:blipFill>
        <p:spPr>
          <a:xfrm>
            <a:off x="6853560" y="235830"/>
            <a:ext cx="2074415" cy="8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2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they do?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2484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Extended hours (evening and weekends)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Quality Improvement Indicators (end of life care and prescribing safety)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health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nalytics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Workforce planning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across services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 engagement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5830"/>
            <a:ext cx="2339752" cy="10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79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5830"/>
            <a:ext cx="2339752" cy="105130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PCN areas for </a:t>
            </a:r>
            <a:b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Fareham and Gosport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8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548679"/>
            <a:ext cx="6696744" cy="980743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Fareham Central PCN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5830"/>
            <a:ext cx="2339752" cy="10513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272804"/>
            <a:ext cx="3840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Portchester Practice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Westlands Medical Centre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Centre Practice</a:t>
            </a: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Gudgeheath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Lane Surgery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6093296"/>
            <a:ext cx="466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Total list size: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43,389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21" y="1628800"/>
            <a:ext cx="504494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5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40877" y="54868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Sovereign PCN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5830"/>
            <a:ext cx="2339752" cy="1051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236" y="2538770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Highlands Surgery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Whiteley Surgery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Jubilee Surgery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3968" y="6093296"/>
            <a:ext cx="466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Total list size: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38,819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68853"/>
            <a:ext cx="5365758" cy="44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93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7" y="235830"/>
            <a:ext cx="8229600" cy="1143000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Fareham Coastal PCN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5830"/>
            <a:ext cx="2339752" cy="1051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5931383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Total list size: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38,375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220486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Brook Lane Surgery</a:t>
            </a:r>
          </a:p>
          <a:p>
            <a:pPr>
              <a:lnSpc>
                <a:spcPct val="150000"/>
              </a:lnSpc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Lockswood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Surgery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Stubbington Medical Practice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87139"/>
            <a:ext cx="5381623" cy="496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8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7211144" cy="1012501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Gosport Central PCN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5830"/>
            <a:ext cx="2339752" cy="1051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6090592"/>
            <a:ext cx="466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Total list size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36,528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8086" y="2206855"/>
            <a:ext cx="352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Willow Group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87139"/>
            <a:ext cx="4889249" cy="498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1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76672"/>
            <a:ext cx="7211144" cy="1012501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Gosport West PCN</a:t>
            </a:r>
            <a:endParaRPr lang="en-GB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5830"/>
            <a:ext cx="2339752" cy="1051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6090592"/>
            <a:ext cx="4667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Total list size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47,662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8086" y="1988840"/>
            <a:ext cx="3529818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Brockhurst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Medical Centre</a:t>
            </a:r>
          </a:p>
          <a:p>
            <a:pPr>
              <a:lnSpc>
                <a:spcPct val="150000"/>
              </a:lnSpc>
            </a:pPr>
            <a:r>
              <a:rPr lang="en-GB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Bridgemary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Medical Centre</a:t>
            </a:r>
          </a:p>
          <a:p>
            <a:pPr>
              <a:lnSpc>
                <a:spcPct val="150000"/>
              </a:lnSpc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Bury Road Surgery</a:t>
            </a:r>
          </a:p>
          <a:p>
            <a:pPr>
              <a:lnSpc>
                <a:spcPct val="150000"/>
              </a:lnSpc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Gosport Medical Centre</a:t>
            </a:r>
          </a:p>
          <a:p>
            <a:pPr>
              <a:lnSpc>
                <a:spcPct val="150000"/>
              </a:lnSpc>
            </a:pPr>
            <a:r>
              <a:rPr lang="en-GB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Rowner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Health Centre</a:t>
            </a:r>
          </a:p>
          <a:p>
            <a:pPr>
              <a:lnSpc>
                <a:spcPct val="150000"/>
              </a:lnSpc>
            </a:pP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Solent View Medical Practice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87138"/>
            <a:ext cx="4748330" cy="52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77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701</Words>
  <Application>Microsoft Office PowerPoint</Application>
  <PresentationFormat>On-screen Show (4:3)</PresentationFormat>
  <Paragraphs>119</Paragraphs>
  <Slides>14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Why Primary Care Networks?</vt:lpstr>
      <vt:lpstr>What will they do?</vt:lpstr>
      <vt:lpstr>The PCN areas for  Fareham and Gosport</vt:lpstr>
      <vt:lpstr>Fareham Central PCN</vt:lpstr>
      <vt:lpstr>Sovereign PCN</vt:lpstr>
      <vt:lpstr>Fareham Coastal PCN</vt:lpstr>
      <vt:lpstr>Gosport Central PCN</vt:lpstr>
      <vt:lpstr>Gosport West PCN</vt:lpstr>
      <vt:lpstr>What happens next?</vt:lpstr>
      <vt:lpstr>It would be helpful to think about…</vt:lpstr>
      <vt:lpstr>New Care Models - Transformation</vt:lpstr>
      <vt:lpstr>New Care Models - Transformation</vt:lpstr>
      <vt:lpstr>New Care Models - Transformation</vt:lpstr>
    </vt:vector>
  </TitlesOfParts>
  <Company>NHS South West Commissioning Support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Mistry Priya</dc:creator>
  <cp:lastModifiedBy>NHS</cp:lastModifiedBy>
  <cp:revision>30</cp:revision>
  <cp:lastPrinted>2019-07-10T09:28:27Z</cp:lastPrinted>
  <dcterms:created xsi:type="dcterms:W3CDTF">2019-06-28T10:32:05Z</dcterms:created>
  <dcterms:modified xsi:type="dcterms:W3CDTF">2019-08-12T09:26:00Z</dcterms:modified>
</cp:coreProperties>
</file>